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7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52600"/>
            <a:ext cx="3962400" cy="335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বিজয় চন্দ্র দাস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চীফ ইন্সঃ অটো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টি ,এস, সি-টাংগাইল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আই,ডি,নং-০৪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শ্রেণীঃ দশম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বিষয়ঃঅটোমোটিভ-২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অধ্যায়ঃ১৮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সময়ঃ৪৫মিঃ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066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ইঞ্জিনের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ষ্ট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4" name="Picture 3" descr="Piston-Clear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81200"/>
            <a:ext cx="359853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7822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ষ্টন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806238"/>
            <a:ext cx="7239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ষ্টন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কী বলতে পারবে?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ষ্টন এর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অংশ সনাক্ত করতে পারবে?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ষ্টন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কী কী ত্রুটি হতে পারে বলতে পারবে?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762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 smtClean="0"/>
              <a:t>শিখনফল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3962400" cy="3288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381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ইঞ্জিনের পিষ্টনের কাজ ,ত্রুটি ও পার্থক্য নিরূপণ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457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ষ্টনের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বিভিন্ন অংশের পরিচিতি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5676781"/>
            <a:ext cx="2362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ষ্টনের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কাজ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iston_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874096"/>
            <a:ext cx="5029200" cy="3783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bn-IN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239000" cy="2057400"/>
          </a:xfrm>
        </p:spPr>
        <p:txBody>
          <a:bodyPr/>
          <a:lstStyle/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পেট্রোল ও ডিজেল  ইঞ্জিনের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 সনাক্ত করবে?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696200" cy="1447800"/>
          </a:xfrm>
        </p:spPr>
        <p:txBody>
          <a:bodyPr/>
          <a:lstStyle/>
          <a:p>
            <a:r>
              <a:rPr lang="bn-IN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6934200" cy="2133600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পিষ্টন </a:t>
            </a:r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 অবস্থান করে? </a:t>
            </a:r>
          </a:p>
          <a:p>
            <a:pPr algn="l"/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পিষ্টন </a:t>
            </a:r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অংশের নাম বল ।</a:t>
            </a:r>
          </a:p>
          <a:p>
            <a:pPr algn="l"/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পিষ্টন এর </a:t>
            </a:r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ত্রুটি কী কী ?</a:t>
            </a:r>
          </a:p>
          <a:p>
            <a:pPr algn="l"/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bn-IN" b="1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পেট্রোল ও ডিজেল ইঞ্জিন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পিষ্টন এর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 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পার্থক্য লিখ।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9800"/>
            <a:ext cx="6468533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136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স্বাগতম</vt:lpstr>
      <vt:lpstr>পরিচিতি</vt:lpstr>
      <vt:lpstr>Slide 3</vt:lpstr>
      <vt:lpstr>Slide 4</vt:lpstr>
      <vt:lpstr>Slide 5</vt:lpstr>
      <vt:lpstr>দলীয় কাজ</vt:lpstr>
      <vt:lpstr>মূল্যায়ন</vt:lpstr>
      <vt:lpstr>বাড়ির কাজ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User.TTTC</cp:lastModifiedBy>
  <cp:revision>789</cp:revision>
  <dcterms:created xsi:type="dcterms:W3CDTF">2006-08-16T00:00:00Z</dcterms:created>
  <dcterms:modified xsi:type="dcterms:W3CDTF">2015-04-15T15:38:18Z</dcterms:modified>
</cp:coreProperties>
</file>